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</p:sldIdLst>
  <p:sldSz cx="6858000" cy="9906000" type="A4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方鈺淳" initials="方鈺淳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D1F3"/>
    <a:srgbClr val="FFCCCC"/>
    <a:srgbClr val="99D1E3"/>
    <a:srgbClr val="D07832"/>
    <a:srgbClr val="FFF6DD"/>
    <a:srgbClr val="FFF2CC"/>
    <a:srgbClr val="FF4D4D"/>
    <a:srgbClr val="000000"/>
    <a:srgbClr val="65E2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1038" y="-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F636-5489-45CC-A812-4D1CE61547D5}" type="datetimeFigureOut">
              <a:rPr lang="zh-TW" altLang="en-US" smtClean="0"/>
              <a:t>2021/11/4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9F49-CA6E-41B1-A749-50E48E0532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689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F636-5489-45CC-A812-4D1CE61547D5}" type="datetimeFigureOut">
              <a:rPr lang="zh-TW" altLang="en-US" smtClean="0"/>
              <a:t>2021/11/4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9F49-CA6E-41B1-A749-50E48E0532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5551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F636-5489-45CC-A812-4D1CE61547D5}" type="datetimeFigureOut">
              <a:rPr lang="zh-TW" altLang="en-US" smtClean="0"/>
              <a:t>2021/11/4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9F49-CA6E-41B1-A749-50E48E0532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9645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F636-5489-45CC-A812-4D1CE61547D5}" type="datetimeFigureOut">
              <a:rPr lang="zh-TW" altLang="en-US" smtClean="0"/>
              <a:t>2021/11/4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9F49-CA6E-41B1-A749-50E48E0532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0530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F636-5489-45CC-A812-4D1CE61547D5}" type="datetimeFigureOut">
              <a:rPr lang="zh-TW" altLang="en-US" smtClean="0"/>
              <a:t>2021/11/4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9F49-CA6E-41B1-A749-50E48E0532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6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F636-5489-45CC-A812-4D1CE61547D5}" type="datetimeFigureOut">
              <a:rPr lang="zh-TW" altLang="en-US" smtClean="0"/>
              <a:t>2021/11/4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9F49-CA6E-41B1-A749-50E48E0532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7272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F636-5489-45CC-A812-4D1CE61547D5}" type="datetimeFigureOut">
              <a:rPr lang="zh-TW" altLang="en-US" smtClean="0"/>
              <a:t>2021/11/4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9F49-CA6E-41B1-A749-50E48E0532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5559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F636-5489-45CC-A812-4D1CE61547D5}" type="datetimeFigureOut">
              <a:rPr lang="zh-TW" altLang="en-US" smtClean="0"/>
              <a:t>2021/11/4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9F49-CA6E-41B1-A749-50E48E0532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695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F636-5489-45CC-A812-4D1CE61547D5}" type="datetimeFigureOut">
              <a:rPr lang="zh-TW" altLang="en-US" smtClean="0"/>
              <a:t>2021/11/4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9F49-CA6E-41B1-A749-50E48E0532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7001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F636-5489-45CC-A812-4D1CE61547D5}" type="datetimeFigureOut">
              <a:rPr lang="zh-TW" altLang="en-US" smtClean="0"/>
              <a:t>2021/11/4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9F49-CA6E-41B1-A749-50E48E0532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5634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F636-5489-45CC-A812-4D1CE61547D5}" type="datetimeFigureOut">
              <a:rPr lang="zh-TW" altLang="en-US" smtClean="0"/>
              <a:t>2021/11/4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9F49-CA6E-41B1-A749-50E48E0532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0558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EF636-5489-45CC-A812-4D1CE61547D5}" type="datetimeFigureOut">
              <a:rPr lang="zh-TW" altLang="en-US" smtClean="0"/>
              <a:t>2021/11/4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C9F49-CA6E-41B1-A749-50E48E0532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989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304436" y="6819106"/>
            <a:ext cx="6345601" cy="2609850"/>
          </a:xfrm>
          <a:prstGeom prst="roundRect">
            <a:avLst/>
          </a:prstGeom>
          <a:gradFill flip="none" rotWithShape="1">
            <a:gsLst>
              <a:gs pos="79000">
                <a:srgbClr val="EDD1F3">
                  <a:lumMod val="64000"/>
                  <a:lumOff val="36000"/>
                </a:srgbClr>
              </a:gs>
              <a:gs pos="0">
                <a:srgbClr val="EDD1F3"/>
              </a:gs>
              <a:gs pos="100000">
                <a:srgbClr val="EDD1F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圓角矩形 2"/>
          <p:cNvSpPr/>
          <p:nvPr/>
        </p:nvSpPr>
        <p:spPr>
          <a:xfrm>
            <a:off x="351632" y="4257675"/>
            <a:ext cx="6316662" cy="22761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圓角矩形 1"/>
          <p:cNvSpPr/>
          <p:nvPr/>
        </p:nvSpPr>
        <p:spPr>
          <a:xfrm>
            <a:off x="248445" y="1373584"/>
            <a:ext cx="6419849" cy="268406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460084"/>
            <a:ext cx="4427538" cy="91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36" y="188913"/>
            <a:ext cx="1679573" cy="1118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3" y="1947884"/>
            <a:ext cx="2236789" cy="203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53" y="1812009"/>
            <a:ext cx="3789820" cy="233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" t="23593" r="2971" b="12949"/>
          <a:stretch/>
        </p:blipFill>
        <p:spPr bwMode="auto">
          <a:xfrm>
            <a:off x="754063" y="5140443"/>
            <a:ext cx="2581275" cy="1393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555" y="4633469"/>
            <a:ext cx="598488" cy="59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67" y="4691971"/>
            <a:ext cx="597819" cy="54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群組 9"/>
          <p:cNvGrpSpPr/>
          <p:nvPr/>
        </p:nvGrpSpPr>
        <p:grpSpPr>
          <a:xfrm>
            <a:off x="2172376" y="4344068"/>
            <a:ext cx="2674144" cy="447013"/>
            <a:chOff x="-29013" y="2311442"/>
            <a:chExt cx="2172001" cy="855110"/>
          </a:xfrm>
          <a:scene3d>
            <a:camera prst="orthographicFront"/>
            <a:lightRig rig="threePt" dir="t"/>
          </a:scene3d>
        </p:grpSpPr>
        <p:sp>
          <p:nvSpPr>
            <p:cNvPr id="11" name="矩形 10"/>
            <p:cNvSpPr/>
            <p:nvPr/>
          </p:nvSpPr>
          <p:spPr>
            <a:xfrm>
              <a:off x="-29013" y="2319918"/>
              <a:ext cx="2142988" cy="846634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2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2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sp3d>
              <a:bevelT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12" name="矩形 11"/>
            <p:cNvSpPr/>
            <p:nvPr/>
          </p:nvSpPr>
          <p:spPr>
            <a:xfrm>
              <a:off x="0" y="2311442"/>
              <a:ext cx="2142988" cy="84663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b="1" kern="12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清淡不油炸</a:t>
              </a:r>
              <a:endParaRPr lang="zh-TW" altLang="en-US" sz="2400" b="1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13" y="7726421"/>
            <a:ext cx="2419351" cy="1702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2190751" y="6953250"/>
            <a:ext cx="2724149" cy="428625"/>
          </a:xfrm>
          <a:prstGeom prst="rect">
            <a:avLst/>
          </a:prstGeom>
          <a:solidFill>
            <a:srgbClr val="EDD1F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多天然少加工</a:t>
            </a:r>
            <a:endParaRPr lang="zh-TW" altLang="en-US" sz="24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2" y="7612856"/>
            <a:ext cx="2786063" cy="1816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40" y="7312024"/>
            <a:ext cx="5969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252" y="7290592"/>
            <a:ext cx="60325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2369902" y="1394893"/>
            <a:ext cx="2354497" cy="4171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營養標示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4436" y="9591675"/>
            <a:ext cx="6275749" cy="1904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圖片來源</a:t>
            </a:r>
            <a:r>
              <a:rPr lang="en-US" altLang="zh-TW" sz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:https</a:t>
            </a:r>
            <a:r>
              <a:rPr lang="en-US" altLang="zh-TW" sz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://</a:t>
            </a:r>
            <a:r>
              <a:rPr lang="en-US" altLang="zh-TW" sz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www.freepik.com/search?dates=any&amp;format=search&amp;page=4&amp;query</a:t>
            </a:r>
            <a:endParaRPr lang="zh-TW" altLang="en-US" sz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180" y="5208682"/>
            <a:ext cx="1500187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993" y="5239425"/>
            <a:ext cx="1451769" cy="1195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3458369" y="179388"/>
            <a:ext cx="32099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健仁醫院 護理部營養組 </a:t>
            </a:r>
            <a:r>
              <a:rPr lang="en-US" altLang="zh-TW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106.07</a:t>
            </a:r>
            <a:r>
              <a:rPr lang="zh-TW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制</a:t>
            </a:r>
            <a:r>
              <a:rPr lang="en-US" altLang="zh-TW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/10804/11003 </a:t>
            </a:r>
            <a:r>
              <a:rPr lang="zh-TW" altLang="en-US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修訂</a:t>
            </a:r>
          </a:p>
        </p:txBody>
      </p:sp>
    </p:spTree>
    <p:extLst>
      <p:ext uri="{BB962C8B-B14F-4D97-AF65-F5344CB8AC3E}">
        <p14:creationId xmlns:p14="http://schemas.microsoft.com/office/powerpoint/2010/main" val="949069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2236</TotalTime>
  <Words>27</Words>
  <Application>Microsoft Office PowerPoint</Application>
  <PresentationFormat>A4 紙張 (210x297 公釐)</PresentationFormat>
  <Paragraphs>5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方鈺淳</dc:creator>
  <cp:lastModifiedBy>user</cp:lastModifiedBy>
  <cp:revision>118</cp:revision>
  <cp:lastPrinted>2021-11-03T08:35:05Z</cp:lastPrinted>
  <dcterms:created xsi:type="dcterms:W3CDTF">2021-10-04T06:50:38Z</dcterms:created>
  <dcterms:modified xsi:type="dcterms:W3CDTF">2021-11-04T03:29:22Z</dcterms:modified>
</cp:coreProperties>
</file>